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57" r:id="rId3"/>
  </p:sldIdLst>
  <p:sldSz cx="13549313" cy="7788275"/>
  <p:notesSz cx="13549313" cy="7788275"/>
  <p:embeddedFontLst>
    <p:embeddedFont>
      <p:font typeface="Roboto" panose="02000000000000000000" pitchFamily="2" charset="0"/>
      <p:regular r:id="rId4"/>
      <p:bold r:id="rId5"/>
      <p:italic r:id="rId6"/>
      <p:boldItalic r:id="rId7"/>
    </p:embeddedFont>
    <p:embeddedFont>
      <p:font typeface="Gilroy Medium" panose="00000600000000000000" charset="-52"/>
      <p:regular r:id="rId8"/>
    </p:embeddedFont>
  </p:embeddedFontLst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reeform 100"/>
          <p:cNvSpPr/>
          <p:nvPr/>
        </p:nvSpPr>
        <p:spPr>
          <a:xfrm>
            <a:off x="111372" y="116866"/>
            <a:ext cx="13319999" cy="7559999"/>
          </a:xfrm>
          <a:custGeom>
            <a:avLst/>
            <a:gdLst/>
            <a:ahLst/>
            <a:cxnLst/>
            <a:rect l="0" t="0" r="0" b="0"/>
            <a:pathLst>
              <a:path w="13319999" h="7559999">
                <a:moveTo>
                  <a:pt x="0" y="0"/>
                </a:moveTo>
                <a:lnTo>
                  <a:pt x="13319999" y="0"/>
                </a:lnTo>
                <a:lnTo>
                  <a:pt x="13319999" y="7559999"/>
                </a:lnTo>
                <a:lnTo>
                  <a:pt x="0" y="7559999"/>
                </a:lnTo>
                <a:close/>
              </a:path>
            </a:pathLst>
          </a:custGeom>
          <a:solidFill>
            <a:srgbClr val="53607B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1" name="Picture 10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26200" y="104166"/>
            <a:ext cx="7011676" cy="7566633"/>
          </a:xfrm>
          <a:prstGeom prst="rect">
            <a:avLst/>
          </a:prstGeom>
          <a:noFill/>
        </p:spPr>
      </p:pic>
      <p:sp>
        <p:nvSpPr>
          <p:cNvPr id="102" name="Freeform 102"/>
          <p:cNvSpPr/>
          <p:nvPr/>
        </p:nvSpPr>
        <p:spPr>
          <a:xfrm>
            <a:off x="111372" y="116866"/>
            <a:ext cx="13319999" cy="7559999"/>
          </a:xfrm>
          <a:custGeom>
            <a:avLst/>
            <a:gdLst/>
            <a:ahLst/>
            <a:cxnLst/>
            <a:rect l="0" t="0" r="0" b="0"/>
            <a:pathLst>
              <a:path w="13319999" h="7559999">
                <a:moveTo>
                  <a:pt x="0" y="0"/>
                </a:moveTo>
                <a:lnTo>
                  <a:pt x="13319999" y="0"/>
                </a:lnTo>
                <a:lnTo>
                  <a:pt x="13319999" y="7559999"/>
                </a:lnTo>
                <a:lnTo>
                  <a:pt x="0" y="7559999"/>
                </a:lnTo>
                <a:close/>
              </a:path>
            </a:pathLst>
          </a:cu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" name="Freeform 121"/>
          <p:cNvSpPr/>
          <p:nvPr/>
        </p:nvSpPr>
        <p:spPr>
          <a:xfrm>
            <a:off x="1408830" y="4254270"/>
            <a:ext cx="72000" cy="2160000"/>
          </a:xfrm>
          <a:custGeom>
            <a:avLst/>
            <a:gdLst/>
            <a:ahLst/>
            <a:cxnLst/>
            <a:rect l="0" t="0" r="0" b="0"/>
            <a:pathLst>
              <a:path w="72705" h="2143551">
                <a:moveTo>
                  <a:pt x="72705" y="0"/>
                </a:moveTo>
                <a:lnTo>
                  <a:pt x="0" y="0"/>
                </a:lnTo>
                <a:lnTo>
                  <a:pt x="0" y="2143551"/>
                </a:lnTo>
                <a:lnTo>
                  <a:pt x="72705" y="2143551"/>
                </a:lnTo>
                <a:close/>
              </a:path>
            </a:pathLst>
          </a:custGeom>
          <a:solidFill>
            <a:srgbClr val="FFCD09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Rectangle 122"/>
          <p:cNvSpPr/>
          <p:nvPr/>
        </p:nvSpPr>
        <p:spPr>
          <a:xfrm>
            <a:off x="1408831" y="6675937"/>
            <a:ext cx="1733376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/>
            <a:r>
              <a:rPr lang="en-US" sz="2000" b="0" i="0" spc="-20" baseline="0" dirty="0" err="1">
                <a:solidFill>
                  <a:srgbClr val="FFFFFF"/>
                </a:solidFill>
                <a:latin typeface="Gilroy Medium"/>
              </a:rPr>
              <a:t>Д</a:t>
            </a:r>
            <a:r>
              <a:rPr lang="en-US" sz="2000" b="0" i="0" spc="0" baseline="0" dirty="0" err="1">
                <a:solidFill>
                  <a:srgbClr val="FFFFFF"/>
                </a:solidFill>
                <a:latin typeface="Gilroy Medium"/>
              </a:rPr>
              <a:t>ушанбе</a:t>
            </a:r>
            <a:r>
              <a:rPr lang="en-US" sz="2000" b="0" i="0" spc="0" baseline="0" dirty="0">
                <a:solidFill>
                  <a:srgbClr val="FFFFFF"/>
                </a:solidFill>
                <a:latin typeface="Gilroy Medium"/>
              </a:rPr>
              <a:t> </a:t>
            </a:r>
            <a:r>
              <a:rPr lang="en-US" sz="2000" b="0" i="0" spc="-18" baseline="0" dirty="0" smtClean="0">
                <a:solidFill>
                  <a:srgbClr val="FFFFFF"/>
                </a:solidFill>
                <a:latin typeface="Gilroy Medium"/>
              </a:rPr>
              <a:t>2</a:t>
            </a:r>
            <a:r>
              <a:rPr lang="en-US" sz="2000" b="0" i="0" spc="-24" baseline="0" dirty="0" smtClean="0">
                <a:solidFill>
                  <a:srgbClr val="FFFFFF"/>
                </a:solidFill>
                <a:latin typeface="Gilroy Medium"/>
              </a:rPr>
              <a:t>0</a:t>
            </a:r>
            <a:r>
              <a:rPr lang="en-US" sz="2000" b="0" i="0" spc="0" baseline="0" dirty="0" smtClean="0">
                <a:solidFill>
                  <a:srgbClr val="FFFFFF"/>
                </a:solidFill>
                <a:latin typeface="Gilroy Medium"/>
              </a:rPr>
              <a:t>2</a:t>
            </a:r>
            <a:r>
              <a:rPr lang="tg-Cyrl-TJ" sz="2000" b="0" i="0" spc="0" baseline="0" dirty="0" smtClean="0">
                <a:solidFill>
                  <a:srgbClr val="FFFFFF"/>
                </a:solidFill>
                <a:latin typeface="Gilroy Medium"/>
              </a:rPr>
              <a:t>3</a:t>
            </a:r>
            <a:r>
              <a:rPr lang="en-US" sz="2000" b="0" i="0" spc="0" baseline="0" dirty="0" smtClean="0">
                <a:solidFill>
                  <a:srgbClr val="FFFFFF"/>
                </a:solidFill>
                <a:latin typeface="Gilroy Medium"/>
              </a:rPr>
              <a:t> </a:t>
            </a:r>
            <a:endParaRPr lang="en-US" sz="2000" b="0" i="0" spc="0" baseline="0" dirty="0">
              <a:solidFill>
                <a:srgbClr val="FFFFFF"/>
              </a:solidFill>
              <a:latin typeface="Gilroy Medium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0702206-78E6-4833-B145-5AF904E574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5183" y="801800"/>
            <a:ext cx="5411952" cy="1260000"/>
          </a:xfrm>
          <a:prstGeom prst="rect">
            <a:avLst/>
          </a:prstGeom>
        </p:spPr>
      </p:pic>
      <p:sp>
        <p:nvSpPr>
          <p:cNvPr id="123" name="Rectangle 123"/>
          <p:cNvSpPr/>
          <p:nvPr/>
        </p:nvSpPr>
        <p:spPr>
          <a:xfrm>
            <a:off x="1714323" y="4130502"/>
            <a:ext cx="65" cy="7845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endParaRPr lang="en-US" sz="5098" b="0" i="0" spc="0" baseline="0" dirty="0">
              <a:solidFill>
                <a:srgbClr val="FFFFFF"/>
              </a:solidFill>
              <a:latin typeface="Roboto B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Freeform 124"/>
          <p:cNvSpPr/>
          <p:nvPr/>
        </p:nvSpPr>
        <p:spPr>
          <a:xfrm>
            <a:off x="111372" y="116866"/>
            <a:ext cx="13319999" cy="7559999"/>
          </a:xfrm>
          <a:custGeom>
            <a:avLst/>
            <a:gdLst/>
            <a:ahLst/>
            <a:cxnLst/>
            <a:rect l="0" t="0" r="0" b="0"/>
            <a:pathLst>
              <a:path w="13319999" h="7559999">
                <a:moveTo>
                  <a:pt x="0" y="0"/>
                </a:moveTo>
                <a:lnTo>
                  <a:pt x="13319999" y="0"/>
                </a:lnTo>
                <a:lnTo>
                  <a:pt x="13319999" y="7559999"/>
                </a:lnTo>
                <a:lnTo>
                  <a:pt x="0" y="7559999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5" name="Picture 12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672" y="3318199"/>
            <a:ext cx="6927972" cy="4371366"/>
          </a:xfrm>
          <a:prstGeom prst="rect">
            <a:avLst/>
          </a:prstGeom>
          <a:noFill/>
        </p:spPr>
      </p:pic>
      <p:pic>
        <p:nvPicPr>
          <p:cNvPr id="126" name="Picture 12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922494" y="6875640"/>
            <a:ext cx="1521577" cy="813926"/>
          </a:xfrm>
          <a:prstGeom prst="rect">
            <a:avLst/>
          </a:prstGeom>
          <a:noFill/>
        </p:spPr>
      </p:pic>
      <p:pic>
        <p:nvPicPr>
          <p:cNvPr id="127" name="Picture 127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64894" y="7317883"/>
            <a:ext cx="4749800" cy="371683"/>
          </a:xfrm>
          <a:prstGeom prst="rect">
            <a:avLst/>
          </a:prstGeom>
          <a:noFill/>
        </p:spPr>
      </p:pic>
      <p:sp>
        <p:nvSpPr>
          <p:cNvPr id="128" name="Freeform 128"/>
          <p:cNvSpPr/>
          <p:nvPr/>
        </p:nvSpPr>
        <p:spPr>
          <a:xfrm>
            <a:off x="111372" y="116866"/>
            <a:ext cx="13319999" cy="7559999"/>
          </a:xfrm>
          <a:custGeom>
            <a:avLst/>
            <a:gdLst/>
            <a:ahLst/>
            <a:cxnLst/>
            <a:rect l="0" t="0" r="0" b="0"/>
            <a:pathLst>
              <a:path w="13319999" h="7559999">
                <a:moveTo>
                  <a:pt x="0" y="0"/>
                </a:moveTo>
                <a:lnTo>
                  <a:pt x="13319999" y="0"/>
                </a:lnTo>
                <a:lnTo>
                  <a:pt x="13319999" y="7559999"/>
                </a:lnTo>
                <a:lnTo>
                  <a:pt x="0" y="7559999"/>
                </a:lnTo>
                <a:close/>
              </a:path>
            </a:pathLst>
          </a:custGeom>
          <a:noFill/>
          <a:ln w="7199" cap="flat" cmpd="sng">
            <a:solidFill>
              <a:srgbClr val="C6C7C7">
                <a:alpha val="100000"/>
              </a:srgbClr>
            </a:solidFill>
            <a:miter lim="291154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>
            <a:off x="4870012" y="514155"/>
            <a:ext cx="8561360" cy="1088780"/>
          </a:xfrm>
          <a:custGeom>
            <a:avLst/>
            <a:gdLst/>
            <a:ahLst/>
            <a:cxnLst/>
            <a:rect l="0" t="0" r="0" b="0"/>
            <a:pathLst>
              <a:path w="8561360" h="1088780">
                <a:moveTo>
                  <a:pt x="447673" y="0"/>
                </a:moveTo>
                <a:lnTo>
                  <a:pt x="8561360" y="0"/>
                </a:lnTo>
                <a:lnTo>
                  <a:pt x="8561360" y="1088780"/>
                </a:lnTo>
                <a:lnTo>
                  <a:pt x="0" y="1088780"/>
                </a:lnTo>
                <a:close/>
              </a:path>
            </a:pathLst>
          </a:custGeom>
          <a:solidFill>
            <a:srgbClr val="FFCD09">
              <a:alpha val="100000"/>
            </a:srgbClr>
          </a:solidFill>
          <a:ln w="71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>
            <a:off x="111372" y="514155"/>
            <a:ext cx="4920786" cy="1088780"/>
          </a:xfrm>
          <a:custGeom>
            <a:avLst/>
            <a:gdLst/>
            <a:ahLst/>
            <a:cxnLst/>
            <a:rect l="0" t="0" r="0" b="0"/>
            <a:pathLst>
              <a:path w="4920786" h="1088780">
                <a:moveTo>
                  <a:pt x="0" y="0"/>
                </a:moveTo>
                <a:lnTo>
                  <a:pt x="4920786" y="0"/>
                </a:lnTo>
                <a:lnTo>
                  <a:pt x="4463586" y="1088780"/>
                </a:lnTo>
                <a:lnTo>
                  <a:pt x="0" y="1088780"/>
                </a:lnTo>
                <a:close/>
              </a:path>
            </a:pathLst>
          </a:custGeom>
          <a:solidFill>
            <a:srgbClr val="5B6781">
              <a:alpha val="100000"/>
            </a:srgbClr>
          </a:solidFill>
          <a:ln w="7199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305D183C-8285-4BA8-B5FD-405B1BCC68D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28" y="608545"/>
            <a:ext cx="3865680" cy="900000"/>
          </a:xfrm>
          <a:prstGeom prst="rect">
            <a:avLst/>
          </a:prstGeom>
        </p:spPr>
      </p:pic>
      <p:sp>
        <p:nvSpPr>
          <p:cNvPr id="10" name="object 12"/>
          <p:cNvSpPr txBox="1">
            <a:spLocks/>
          </p:cNvSpPr>
          <p:nvPr/>
        </p:nvSpPr>
        <p:spPr>
          <a:xfrm>
            <a:off x="7333818" y="867467"/>
            <a:ext cx="3633747" cy="382156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algn="ctr">
              <a:spcBef>
                <a:spcPts val="15"/>
              </a:spcBef>
            </a:pPr>
            <a:r>
              <a:rPr lang="tg-Cyrl-TJ" sz="2400" b="1" dirty="0" smtClean="0">
                <a:solidFill>
                  <a:srgbClr val="42506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ЗАГОЛОВОК</a:t>
            </a:r>
            <a:endParaRPr lang="ru-RU" sz="2400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</Words>
  <Application>Microsoft Office PowerPoint</Application>
  <PresentationFormat>Произвольный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Roboto</vt:lpstr>
      <vt:lpstr>Gilroy Medium</vt:lpstr>
      <vt:lpstr>Roboto Bk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Jamoliddin</dc:creator>
  <cp:lastModifiedBy>Farrukh Muqimov</cp:lastModifiedBy>
  <cp:revision>9</cp:revision>
  <dcterms:modified xsi:type="dcterms:W3CDTF">2023-01-03T05:19:21Z</dcterms:modified>
</cp:coreProperties>
</file>